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</p:sldIdLst>
  <p:sldSz cx="9525000" cy="134747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4" userDrawn="1">
          <p15:clr>
            <a:srgbClr val="A4A3A4"/>
          </p15:clr>
        </p15:guide>
        <p15:guide id="2" pos="30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9EDE0"/>
    <a:srgbClr val="F7EEDF"/>
    <a:srgbClr val="FBEFE1"/>
    <a:srgbClr val="F8EEE0"/>
    <a:srgbClr val="FCEFDE"/>
    <a:srgbClr val="F7EBDD"/>
    <a:srgbClr val="374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4244"/>
        <p:guide pos="300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90700" y="2205252"/>
            <a:ext cx="7144200" cy="4691227"/>
          </a:xfrm>
        </p:spPr>
        <p:txBody>
          <a:bodyPr anchor="b"/>
          <a:lstStyle>
            <a:lvl1pPr algn="ctr">
              <a:defRPr sz="4690"/>
            </a:lvl1pPr>
          </a:lstStyle>
          <a:p>
            <a:pPr fontAlgn="base"/>
            <a:r>
              <a:rPr lang="zh-CN" altLang="en-US" sz="469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90700" y="7077390"/>
            <a:ext cx="7144200" cy="3253290"/>
          </a:xfrm>
        </p:spPr>
        <p:txBody>
          <a:bodyPr/>
          <a:lstStyle>
            <a:lvl1pPr marL="0" indent="0" algn="ctr">
              <a:buNone/>
              <a:defRPr sz="1875"/>
            </a:lvl1pPr>
            <a:lvl2pPr marL="357505" indent="0" algn="ctr">
              <a:buNone/>
              <a:defRPr sz="1565"/>
            </a:lvl2pPr>
            <a:lvl3pPr marL="714375" indent="0" algn="ctr">
              <a:buNone/>
              <a:defRPr sz="1405"/>
            </a:lvl3pPr>
            <a:lvl4pPr marL="1071880" indent="0" algn="ctr">
              <a:buNone/>
              <a:defRPr sz="1250"/>
            </a:lvl4pPr>
            <a:lvl5pPr marL="1428750" indent="0" algn="ctr">
              <a:buNone/>
              <a:defRPr sz="1250"/>
            </a:lvl5pPr>
            <a:lvl6pPr marL="1786255" indent="0" algn="ctr">
              <a:buNone/>
              <a:defRPr sz="1250"/>
            </a:lvl6pPr>
            <a:lvl7pPr marL="2143125" indent="0" algn="ctr">
              <a:buNone/>
              <a:defRPr sz="1250"/>
            </a:lvl7pPr>
            <a:lvl8pPr marL="2500630" indent="0" algn="ctr">
              <a:buNone/>
              <a:defRPr sz="1250"/>
            </a:lvl8pPr>
            <a:lvl9pPr marL="2857500" indent="0" algn="ctr">
              <a:buNone/>
              <a:defRPr sz="1250"/>
            </a:lvl9pPr>
          </a:lstStyle>
          <a:p>
            <a:pPr fontAlgn="base"/>
            <a:r>
              <a:rPr lang="zh-CN" altLang="en-US" sz="1875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9924" y="3359344"/>
            <a:ext cx="8215830" cy="5605142"/>
          </a:xfrm>
        </p:spPr>
        <p:txBody>
          <a:bodyPr anchor="b"/>
          <a:lstStyle>
            <a:lvl1pPr>
              <a:defRPr sz="4690"/>
            </a:lvl1pPr>
          </a:lstStyle>
          <a:p>
            <a:pPr fontAlgn="base"/>
            <a:r>
              <a:rPr lang="zh-CN" altLang="en-US" sz="469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9924" y="9017512"/>
            <a:ext cx="8215830" cy="2947612"/>
          </a:xfrm>
        </p:spPr>
        <p:txBody>
          <a:bodyPr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357505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2pPr>
            <a:lvl3pPr marL="714375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3pPr>
            <a:lvl4pPr marL="107188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4pPr>
            <a:lvl5pPr marL="1428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5pPr>
            <a:lvl6pPr marL="1786255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6pPr>
            <a:lvl7pPr marL="2143125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7pPr>
            <a:lvl8pPr marL="250063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8pPr>
            <a:lvl9pPr marL="285750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87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6280" y="3144120"/>
            <a:ext cx="4200790" cy="8892745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48531" y="3144120"/>
            <a:ext cx="4200790" cy="8892745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717408"/>
            <a:ext cx="8215830" cy="2604505"/>
          </a:xfrm>
        </p:spPr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27226" y="3494327"/>
            <a:ext cx="3807720" cy="1618847"/>
          </a:xfrm>
        </p:spPr>
        <p:txBody>
          <a:bodyPr anchor="ctr" anchorCtr="0"/>
          <a:lstStyle>
            <a:lvl1pPr marL="0" indent="0">
              <a:buNone/>
              <a:defRPr sz="2190"/>
            </a:lvl1pPr>
            <a:lvl2pPr marL="357505" indent="0">
              <a:buNone/>
              <a:defRPr sz="1875"/>
            </a:lvl2pPr>
            <a:lvl3pPr marL="714375" indent="0">
              <a:buNone/>
              <a:defRPr sz="1565"/>
            </a:lvl3pPr>
            <a:lvl4pPr marL="1071880" indent="0">
              <a:buNone/>
              <a:defRPr sz="1405"/>
            </a:lvl4pPr>
            <a:lvl5pPr marL="1428750" indent="0">
              <a:buNone/>
              <a:defRPr sz="1405"/>
            </a:lvl5pPr>
            <a:lvl6pPr marL="1786255" indent="0">
              <a:buNone/>
              <a:defRPr sz="1405"/>
            </a:lvl6pPr>
            <a:lvl7pPr marL="2143125" indent="0">
              <a:buNone/>
              <a:defRPr sz="1405"/>
            </a:lvl7pPr>
            <a:lvl8pPr marL="2500630" indent="0">
              <a:buNone/>
              <a:defRPr sz="1405"/>
            </a:lvl8pPr>
            <a:lvl9pPr marL="2857500" indent="0">
              <a:buNone/>
              <a:defRPr sz="1405"/>
            </a:lvl9pPr>
          </a:lstStyle>
          <a:p>
            <a:pPr lvl="0" fontAlgn="base"/>
            <a:r>
              <a:rPr lang="zh-CN" altLang="en-US" sz="2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27226" y="5237015"/>
            <a:ext cx="3807720" cy="6924617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888541" y="3494327"/>
            <a:ext cx="3826472" cy="1618847"/>
          </a:xfrm>
        </p:spPr>
        <p:txBody>
          <a:bodyPr anchor="ctr" anchorCtr="0"/>
          <a:lstStyle>
            <a:lvl1pPr marL="0" indent="0">
              <a:buNone/>
              <a:defRPr sz="2190"/>
            </a:lvl1pPr>
            <a:lvl2pPr marL="357505" indent="0">
              <a:buNone/>
              <a:defRPr sz="1875"/>
            </a:lvl2pPr>
            <a:lvl3pPr marL="714375" indent="0">
              <a:buNone/>
              <a:defRPr sz="1565"/>
            </a:lvl3pPr>
            <a:lvl4pPr marL="1071880" indent="0">
              <a:buNone/>
              <a:defRPr sz="1405"/>
            </a:lvl4pPr>
            <a:lvl5pPr marL="1428750" indent="0">
              <a:buNone/>
              <a:defRPr sz="1405"/>
            </a:lvl5pPr>
            <a:lvl6pPr marL="1786255" indent="0">
              <a:buNone/>
              <a:defRPr sz="1405"/>
            </a:lvl6pPr>
            <a:lvl7pPr marL="2143125" indent="0">
              <a:buNone/>
              <a:defRPr sz="1405"/>
            </a:lvl7pPr>
            <a:lvl8pPr marL="2500630" indent="0">
              <a:buNone/>
              <a:defRPr sz="1405"/>
            </a:lvl8pPr>
            <a:lvl9pPr marL="2857500" indent="0">
              <a:buNone/>
              <a:defRPr sz="1405"/>
            </a:lvl9pPr>
          </a:lstStyle>
          <a:p>
            <a:pPr lvl="0" fontAlgn="base"/>
            <a:r>
              <a:rPr lang="zh-CN" altLang="en-US" sz="2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88541" y="5237015"/>
            <a:ext cx="3826472" cy="6924617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898320"/>
            <a:ext cx="3072254" cy="3144120"/>
          </a:xfrm>
        </p:spPr>
        <p:txBody>
          <a:bodyPr anchor="b"/>
          <a:lstStyle>
            <a:lvl1pPr>
              <a:defRPr sz="2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49621" y="1940122"/>
            <a:ext cx="4822335" cy="9575842"/>
          </a:xfrm>
        </p:spPr>
        <p:txBody>
          <a:bodyPr/>
          <a:lstStyle>
            <a:lvl1pPr>
              <a:defRPr sz="2500"/>
            </a:lvl1pPr>
            <a:lvl2pPr>
              <a:defRPr sz="2190"/>
            </a:lvl2pPr>
            <a:lvl3pPr>
              <a:defRPr sz="1875"/>
            </a:lvl3pPr>
            <a:lvl4pPr>
              <a:defRPr sz="1565"/>
            </a:lvl4pPr>
            <a:lvl5pPr>
              <a:defRPr sz="1565"/>
            </a:lvl5pPr>
            <a:lvl6pPr>
              <a:defRPr sz="1565"/>
            </a:lvl6pPr>
            <a:lvl7pPr>
              <a:defRPr sz="1565"/>
            </a:lvl7pPr>
            <a:lvl8pPr>
              <a:defRPr sz="1565"/>
            </a:lvl8pPr>
            <a:lvl9pPr>
              <a:defRPr sz="1565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19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87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156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156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6126" y="4042440"/>
            <a:ext cx="3072254" cy="7489120"/>
          </a:xfrm>
        </p:spPr>
        <p:txBody>
          <a:bodyPr/>
          <a:lstStyle>
            <a:lvl1pPr marL="0" indent="0">
              <a:buNone/>
              <a:defRPr sz="1250"/>
            </a:lvl1pPr>
            <a:lvl2pPr marL="357505" indent="0">
              <a:buNone/>
              <a:defRPr sz="1095"/>
            </a:lvl2pPr>
            <a:lvl3pPr marL="714375" indent="0">
              <a:buNone/>
              <a:defRPr sz="940"/>
            </a:lvl3pPr>
            <a:lvl4pPr marL="1071880" indent="0">
              <a:buNone/>
              <a:defRPr sz="780"/>
            </a:lvl4pPr>
            <a:lvl5pPr marL="1428750" indent="0">
              <a:buNone/>
              <a:defRPr sz="780"/>
            </a:lvl5pPr>
            <a:lvl6pPr marL="1786255" indent="0">
              <a:buNone/>
              <a:defRPr sz="780"/>
            </a:lvl6pPr>
            <a:lvl7pPr marL="2143125" indent="0">
              <a:buNone/>
              <a:defRPr sz="780"/>
            </a:lvl7pPr>
            <a:lvl8pPr marL="2500630" indent="0">
              <a:buNone/>
              <a:defRPr sz="780"/>
            </a:lvl8pPr>
            <a:lvl9pPr marL="2857500" indent="0">
              <a:buNone/>
              <a:defRPr sz="780"/>
            </a:lvl9pPr>
          </a:lstStyle>
          <a:p>
            <a:pPr lvl="0" fontAlgn="base"/>
            <a:r>
              <a:rPr lang="zh-CN" altLang="en-US" sz="12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898320"/>
            <a:ext cx="3254384" cy="3144120"/>
          </a:xfrm>
        </p:spPr>
        <p:txBody>
          <a:bodyPr anchor="b"/>
          <a:lstStyle>
            <a:lvl1pPr>
              <a:defRPr sz="2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49621" y="898322"/>
            <a:ext cx="4822335" cy="10617644"/>
          </a:xfrm>
        </p:spPr>
        <p:txBody>
          <a:bodyPr/>
          <a:lstStyle>
            <a:lvl1pPr marL="0" indent="0">
              <a:buNone/>
              <a:defRPr sz="2500"/>
            </a:lvl1pPr>
            <a:lvl2pPr marL="357505" indent="0">
              <a:buNone/>
              <a:defRPr sz="2190"/>
            </a:lvl2pPr>
            <a:lvl3pPr marL="714375" indent="0">
              <a:buNone/>
              <a:defRPr sz="1875"/>
            </a:lvl3pPr>
            <a:lvl4pPr marL="1071880" indent="0">
              <a:buNone/>
              <a:defRPr sz="1565"/>
            </a:lvl4pPr>
            <a:lvl5pPr marL="1428750" indent="0">
              <a:buNone/>
              <a:defRPr sz="1565"/>
            </a:lvl5pPr>
            <a:lvl6pPr marL="1786255" indent="0">
              <a:buNone/>
              <a:defRPr sz="1565"/>
            </a:lvl6pPr>
            <a:lvl7pPr marL="2143125" indent="0">
              <a:buNone/>
              <a:defRPr sz="1565"/>
            </a:lvl7pPr>
            <a:lvl8pPr marL="2500630" indent="0">
              <a:buNone/>
              <a:defRPr sz="1565"/>
            </a:lvl8pPr>
            <a:lvl9pPr marL="2857500" indent="0">
              <a:buNone/>
              <a:defRPr sz="156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6126" y="4042440"/>
            <a:ext cx="3254384" cy="7489120"/>
          </a:xfrm>
        </p:spPr>
        <p:txBody>
          <a:bodyPr/>
          <a:lstStyle>
            <a:lvl1pPr marL="0" indent="0">
              <a:buNone/>
              <a:defRPr sz="1565"/>
            </a:lvl1pPr>
            <a:lvl2pPr marL="357505" indent="0">
              <a:buNone/>
              <a:defRPr sz="1405"/>
            </a:lvl2pPr>
            <a:lvl3pPr marL="714375" indent="0">
              <a:buNone/>
              <a:defRPr sz="1250"/>
            </a:lvl3pPr>
            <a:lvl4pPr marL="1071880" indent="0">
              <a:buNone/>
              <a:defRPr sz="1095"/>
            </a:lvl4pPr>
            <a:lvl5pPr marL="1428750" indent="0">
              <a:buNone/>
              <a:defRPr sz="1095"/>
            </a:lvl5pPr>
            <a:lvl6pPr marL="1786255" indent="0">
              <a:buNone/>
              <a:defRPr sz="1095"/>
            </a:lvl6pPr>
            <a:lvl7pPr marL="2143125" indent="0">
              <a:buNone/>
              <a:defRPr sz="1095"/>
            </a:lvl7pPr>
            <a:lvl8pPr marL="2500630" indent="0">
              <a:buNone/>
              <a:defRPr sz="1095"/>
            </a:lvl8pPr>
            <a:lvl9pPr marL="2857500" indent="0">
              <a:buNone/>
              <a:defRPr sz="1095"/>
            </a:lvl9pPr>
          </a:lstStyle>
          <a:p>
            <a:pPr lvl="0" fontAlgn="base"/>
            <a:r>
              <a:rPr lang="zh-CN" altLang="en-US" sz="156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06060" y="539617"/>
            <a:ext cx="2143260" cy="11497249"/>
          </a:xfrm>
        </p:spPr>
        <p:txBody>
          <a:bodyPr vert="eaVert"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6280" y="539617"/>
            <a:ext cx="6305533" cy="11497249"/>
          </a:xfrm>
        </p:spPr>
        <p:txBody>
          <a:bodyPr vert="eaVert"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90700" y="2205252"/>
            <a:ext cx="7144200" cy="4691227"/>
          </a:xfrm>
        </p:spPr>
        <p:txBody>
          <a:bodyPr anchor="b"/>
          <a:lstStyle>
            <a:lvl1pPr algn="ctr">
              <a:defRPr sz="4690"/>
            </a:lvl1pPr>
          </a:lstStyle>
          <a:p>
            <a:pPr fontAlgn="base"/>
            <a:r>
              <a:rPr lang="zh-CN" altLang="en-US" sz="469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90700" y="7077390"/>
            <a:ext cx="7144200" cy="3253290"/>
          </a:xfrm>
        </p:spPr>
        <p:txBody>
          <a:bodyPr/>
          <a:lstStyle>
            <a:lvl1pPr marL="0" indent="0" algn="ctr">
              <a:buNone/>
              <a:defRPr sz="1875"/>
            </a:lvl1pPr>
            <a:lvl2pPr marL="357505" indent="0" algn="ctr">
              <a:buNone/>
              <a:defRPr sz="1565"/>
            </a:lvl2pPr>
            <a:lvl3pPr marL="714375" indent="0" algn="ctr">
              <a:buNone/>
              <a:defRPr sz="1405"/>
            </a:lvl3pPr>
            <a:lvl4pPr marL="1071880" indent="0" algn="ctr">
              <a:buNone/>
              <a:defRPr sz="1250"/>
            </a:lvl4pPr>
            <a:lvl5pPr marL="1428750" indent="0" algn="ctr">
              <a:buNone/>
              <a:defRPr sz="1250"/>
            </a:lvl5pPr>
            <a:lvl6pPr marL="1786255" indent="0" algn="ctr">
              <a:buNone/>
              <a:defRPr sz="1250"/>
            </a:lvl6pPr>
            <a:lvl7pPr marL="2143125" indent="0" algn="ctr">
              <a:buNone/>
              <a:defRPr sz="1250"/>
            </a:lvl7pPr>
            <a:lvl8pPr marL="2500630" indent="0" algn="ctr">
              <a:buNone/>
              <a:defRPr sz="1250"/>
            </a:lvl8pPr>
            <a:lvl9pPr marL="2857500" indent="0" algn="ctr">
              <a:buNone/>
              <a:defRPr sz="1250"/>
            </a:lvl9pPr>
          </a:lstStyle>
          <a:p>
            <a:pPr fontAlgn="base"/>
            <a:r>
              <a:rPr lang="zh-CN" altLang="en-US" sz="1875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9924" y="3359344"/>
            <a:ext cx="8215830" cy="5605142"/>
          </a:xfrm>
        </p:spPr>
        <p:txBody>
          <a:bodyPr anchor="b"/>
          <a:lstStyle>
            <a:lvl1pPr>
              <a:defRPr sz="4690"/>
            </a:lvl1pPr>
          </a:lstStyle>
          <a:p>
            <a:pPr fontAlgn="base"/>
            <a:r>
              <a:rPr lang="zh-CN" altLang="en-US" sz="469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9924" y="9017512"/>
            <a:ext cx="8215830" cy="2947612"/>
          </a:xfrm>
        </p:spPr>
        <p:txBody>
          <a:bodyPr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357505" indent="0">
              <a:buNone/>
              <a:defRPr sz="1565">
                <a:solidFill>
                  <a:schemeClr val="tx1">
                    <a:tint val="75000"/>
                  </a:schemeClr>
                </a:solidFill>
              </a:defRPr>
            </a:lvl2pPr>
            <a:lvl3pPr marL="714375" indent="0">
              <a:buNone/>
              <a:defRPr sz="1405">
                <a:solidFill>
                  <a:schemeClr val="tx1">
                    <a:tint val="75000"/>
                  </a:schemeClr>
                </a:solidFill>
              </a:defRPr>
            </a:lvl3pPr>
            <a:lvl4pPr marL="107188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4pPr>
            <a:lvl5pPr marL="142875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5pPr>
            <a:lvl6pPr marL="1786255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6pPr>
            <a:lvl7pPr marL="2143125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7pPr>
            <a:lvl8pPr marL="250063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8pPr>
            <a:lvl9pPr marL="2857500" indent="0">
              <a:buNone/>
              <a:defRPr sz="12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187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6280" y="3144120"/>
            <a:ext cx="4200790" cy="8892745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48531" y="3144120"/>
            <a:ext cx="4200790" cy="8892745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717408"/>
            <a:ext cx="8215830" cy="2604505"/>
          </a:xfrm>
        </p:spPr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27226" y="3494327"/>
            <a:ext cx="3807720" cy="1618847"/>
          </a:xfrm>
        </p:spPr>
        <p:txBody>
          <a:bodyPr anchor="ctr" anchorCtr="0"/>
          <a:lstStyle>
            <a:lvl1pPr marL="0" indent="0">
              <a:buNone/>
              <a:defRPr sz="2190"/>
            </a:lvl1pPr>
            <a:lvl2pPr marL="357505" indent="0">
              <a:buNone/>
              <a:defRPr sz="1875"/>
            </a:lvl2pPr>
            <a:lvl3pPr marL="714375" indent="0">
              <a:buNone/>
              <a:defRPr sz="1565"/>
            </a:lvl3pPr>
            <a:lvl4pPr marL="1071880" indent="0">
              <a:buNone/>
              <a:defRPr sz="1405"/>
            </a:lvl4pPr>
            <a:lvl5pPr marL="1428750" indent="0">
              <a:buNone/>
              <a:defRPr sz="1405"/>
            </a:lvl5pPr>
            <a:lvl6pPr marL="1786255" indent="0">
              <a:buNone/>
              <a:defRPr sz="1405"/>
            </a:lvl6pPr>
            <a:lvl7pPr marL="2143125" indent="0">
              <a:buNone/>
              <a:defRPr sz="1405"/>
            </a:lvl7pPr>
            <a:lvl8pPr marL="2500630" indent="0">
              <a:buNone/>
              <a:defRPr sz="1405"/>
            </a:lvl8pPr>
            <a:lvl9pPr marL="2857500" indent="0">
              <a:buNone/>
              <a:defRPr sz="1405"/>
            </a:lvl9pPr>
          </a:lstStyle>
          <a:p>
            <a:pPr lvl="0" fontAlgn="base"/>
            <a:r>
              <a:rPr lang="zh-CN" altLang="en-US" sz="2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27226" y="5237015"/>
            <a:ext cx="3807720" cy="6924617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888541" y="3494327"/>
            <a:ext cx="3826472" cy="1618847"/>
          </a:xfrm>
        </p:spPr>
        <p:txBody>
          <a:bodyPr anchor="ctr" anchorCtr="0"/>
          <a:lstStyle>
            <a:lvl1pPr marL="0" indent="0">
              <a:buNone/>
              <a:defRPr sz="2190"/>
            </a:lvl1pPr>
            <a:lvl2pPr marL="357505" indent="0">
              <a:buNone/>
              <a:defRPr sz="1875"/>
            </a:lvl2pPr>
            <a:lvl3pPr marL="714375" indent="0">
              <a:buNone/>
              <a:defRPr sz="1565"/>
            </a:lvl3pPr>
            <a:lvl4pPr marL="1071880" indent="0">
              <a:buNone/>
              <a:defRPr sz="1405"/>
            </a:lvl4pPr>
            <a:lvl5pPr marL="1428750" indent="0">
              <a:buNone/>
              <a:defRPr sz="1405"/>
            </a:lvl5pPr>
            <a:lvl6pPr marL="1786255" indent="0">
              <a:buNone/>
              <a:defRPr sz="1405"/>
            </a:lvl6pPr>
            <a:lvl7pPr marL="2143125" indent="0">
              <a:buNone/>
              <a:defRPr sz="1405"/>
            </a:lvl7pPr>
            <a:lvl8pPr marL="2500630" indent="0">
              <a:buNone/>
              <a:defRPr sz="1405"/>
            </a:lvl8pPr>
            <a:lvl9pPr marL="2857500" indent="0">
              <a:buNone/>
              <a:defRPr sz="1405"/>
            </a:lvl9pPr>
          </a:lstStyle>
          <a:p>
            <a:pPr lvl="0" fontAlgn="base"/>
            <a:r>
              <a:rPr lang="zh-CN" altLang="en-US" sz="2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88541" y="5237015"/>
            <a:ext cx="3826472" cy="6924617"/>
          </a:xfrm>
        </p:spPr>
        <p:txBody>
          <a:bodyPr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898320"/>
            <a:ext cx="3072254" cy="3144120"/>
          </a:xfrm>
        </p:spPr>
        <p:txBody>
          <a:bodyPr anchor="b"/>
          <a:lstStyle>
            <a:lvl1pPr>
              <a:defRPr sz="2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49621" y="1940122"/>
            <a:ext cx="4822335" cy="9575842"/>
          </a:xfrm>
        </p:spPr>
        <p:txBody>
          <a:bodyPr/>
          <a:lstStyle>
            <a:lvl1pPr>
              <a:defRPr sz="2500"/>
            </a:lvl1pPr>
            <a:lvl2pPr>
              <a:defRPr sz="2190"/>
            </a:lvl2pPr>
            <a:lvl3pPr>
              <a:defRPr sz="1875"/>
            </a:lvl3pPr>
            <a:lvl4pPr>
              <a:defRPr sz="1565"/>
            </a:lvl4pPr>
            <a:lvl5pPr>
              <a:defRPr sz="1565"/>
            </a:lvl5pPr>
            <a:lvl6pPr>
              <a:defRPr sz="1565"/>
            </a:lvl6pPr>
            <a:lvl7pPr>
              <a:defRPr sz="1565"/>
            </a:lvl7pPr>
            <a:lvl8pPr>
              <a:defRPr sz="1565"/>
            </a:lvl8pPr>
            <a:lvl9pPr>
              <a:defRPr sz="1565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19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187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156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156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6126" y="4042440"/>
            <a:ext cx="3072254" cy="7489120"/>
          </a:xfrm>
        </p:spPr>
        <p:txBody>
          <a:bodyPr/>
          <a:lstStyle>
            <a:lvl1pPr marL="0" indent="0">
              <a:buNone/>
              <a:defRPr sz="1250"/>
            </a:lvl1pPr>
            <a:lvl2pPr marL="357505" indent="0">
              <a:buNone/>
              <a:defRPr sz="1095"/>
            </a:lvl2pPr>
            <a:lvl3pPr marL="714375" indent="0">
              <a:buNone/>
              <a:defRPr sz="940"/>
            </a:lvl3pPr>
            <a:lvl4pPr marL="1071880" indent="0">
              <a:buNone/>
              <a:defRPr sz="780"/>
            </a:lvl4pPr>
            <a:lvl5pPr marL="1428750" indent="0">
              <a:buNone/>
              <a:defRPr sz="780"/>
            </a:lvl5pPr>
            <a:lvl6pPr marL="1786255" indent="0">
              <a:buNone/>
              <a:defRPr sz="780"/>
            </a:lvl6pPr>
            <a:lvl7pPr marL="2143125" indent="0">
              <a:buNone/>
              <a:defRPr sz="780"/>
            </a:lvl7pPr>
            <a:lvl8pPr marL="2500630" indent="0">
              <a:buNone/>
              <a:defRPr sz="780"/>
            </a:lvl8pPr>
            <a:lvl9pPr marL="2857500" indent="0">
              <a:buNone/>
              <a:defRPr sz="780"/>
            </a:lvl9pPr>
          </a:lstStyle>
          <a:p>
            <a:pPr lvl="0" fontAlgn="base"/>
            <a:r>
              <a:rPr lang="zh-CN" altLang="en-US" sz="125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6126" y="898320"/>
            <a:ext cx="3254384" cy="3144120"/>
          </a:xfrm>
        </p:spPr>
        <p:txBody>
          <a:bodyPr anchor="b"/>
          <a:lstStyle>
            <a:lvl1pPr>
              <a:defRPr sz="2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49621" y="898322"/>
            <a:ext cx="4822335" cy="10617644"/>
          </a:xfrm>
        </p:spPr>
        <p:txBody>
          <a:bodyPr/>
          <a:lstStyle>
            <a:lvl1pPr marL="0" indent="0">
              <a:buNone/>
              <a:defRPr sz="2500"/>
            </a:lvl1pPr>
            <a:lvl2pPr marL="357505" indent="0">
              <a:buNone/>
              <a:defRPr sz="2190"/>
            </a:lvl2pPr>
            <a:lvl3pPr marL="714375" indent="0">
              <a:buNone/>
              <a:defRPr sz="1875"/>
            </a:lvl3pPr>
            <a:lvl4pPr marL="1071880" indent="0">
              <a:buNone/>
              <a:defRPr sz="1565"/>
            </a:lvl4pPr>
            <a:lvl5pPr marL="1428750" indent="0">
              <a:buNone/>
              <a:defRPr sz="1565"/>
            </a:lvl5pPr>
            <a:lvl6pPr marL="1786255" indent="0">
              <a:buNone/>
              <a:defRPr sz="1565"/>
            </a:lvl6pPr>
            <a:lvl7pPr marL="2143125" indent="0">
              <a:buNone/>
              <a:defRPr sz="1565"/>
            </a:lvl7pPr>
            <a:lvl8pPr marL="2500630" indent="0">
              <a:buNone/>
              <a:defRPr sz="1565"/>
            </a:lvl8pPr>
            <a:lvl9pPr marL="2857500" indent="0">
              <a:buNone/>
              <a:defRPr sz="156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6126" y="4042440"/>
            <a:ext cx="3254384" cy="7489120"/>
          </a:xfrm>
        </p:spPr>
        <p:txBody>
          <a:bodyPr/>
          <a:lstStyle>
            <a:lvl1pPr marL="0" indent="0">
              <a:buNone/>
              <a:defRPr sz="1565"/>
            </a:lvl1pPr>
            <a:lvl2pPr marL="357505" indent="0">
              <a:buNone/>
              <a:defRPr sz="1405"/>
            </a:lvl2pPr>
            <a:lvl3pPr marL="714375" indent="0">
              <a:buNone/>
              <a:defRPr sz="1250"/>
            </a:lvl3pPr>
            <a:lvl4pPr marL="1071880" indent="0">
              <a:buNone/>
              <a:defRPr sz="1095"/>
            </a:lvl4pPr>
            <a:lvl5pPr marL="1428750" indent="0">
              <a:buNone/>
              <a:defRPr sz="1095"/>
            </a:lvl5pPr>
            <a:lvl6pPr marL="1786255" indent="0">
              <a:buNone/>
              <a:defRPr sz="1095"/>
            </a:lvl6pPr>
            <a:lvl7pPr marL="2143125" indent="0">
              <a:buNone/>
              <a:defRPr sz="1095"/>
            </a:lvl7pPr>
            <a:lvl8pPr marL="2500630" indent="0">
              <a:buNone/>
              <a:defRPr sz="1095"/>
            </a:lvl8pPr>
            <a:lvl9pPr marL="2857500" indent="0">
              <a:buNone/>
              <a:defRPr sz="1095"/>
            </a:lvl9pPr>
          </a:lstStyle>
          <a:p>
            <a:pPr lvl="0" fontAlgn="base"/>
            <a:r>
              <a:rPr lang="zh-CN" altLang="en-US" sz="156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06060" y="539617"/>
            <a:ext cx="2143260" cy="11497249"/>
          </a:xfrm>
        </p:spPr>
        <p:txBody>
          <a:bodyPr vert="eaVert"/>
          <a:lstStyle/>
          <a:p>
            <a:pPr fontAlgn="base"/>
            <a:r>
              <a:rPr lang="zh-CN" altLang="en-US" sz="458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6280" y="539617"/>
            <a:ext cx="6305533" cy="11497249"/>
          </a:xfrm>
        </p:spPr>
        <p:txBody>
          <a:bodyPr vert="eaVert"/>
          <a:lstStyle/>
          <a:p>
            <a:pPr lvl="0" fontAlgn="base"/>
            <a:r>
              <a:rPr lang="zh-CN" altLang="en-US" sz="333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29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08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08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76250" y="539750"/>
            <a:ext cx="8572500" cy="22463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 fontAlgn="base"/>
            <a:r>
              <a:rPr lang="zh-CN" altLang="en-US" sz="458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76250" y="3144838"/>
            <a:ext cx="8572500" cy="88915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zh-CN" altLang="en-US" sz="3335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2915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2085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2085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76250" y="12271375"/>
            <a:ext cx="222250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6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254375" y="12271375"/>
            <a:ext cx="301625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6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826250" y="12271375"/>
            <a:ext cx="222250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60"/>
            </a:lvl1pPr>
          </a:lstStyle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525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58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505" lvl="0" indent="-35750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•"/>
        <a:defRPr sz="333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74065" lvl="1" indent="-29781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–"/>
        <a:defRPr sz="291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90625" lvl="2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•"/>
        <a:defRPr sz="2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66875" lvl="3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–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143125" lvl="4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619375" lvl="5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95625" lvl="6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571875" lvl="7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048125" lvl="8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525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7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7625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525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42875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9050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38125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8575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33375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8100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76250" y="539750"/>
            <a:ext cx="8572500" cy="22463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 fontAlgn="base"/>
            <a:r>
              <a:rPr lang="zh-CN" altLang="en-US" sz="4585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76250" y="3144838"/>
            <a:ext cx="8572500" cy="88915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zh-CN" altLang="en-US" sz="3335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2915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z="2085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z="2085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76250" y="12271375"/>
            <a:ext cx="222250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6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254375" y="12271375"/>
            <a:ext cx="301625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6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826250" y="12271375"/>
            <a:ext cx="2222500" cy="93503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60"/>
            </a:lvl1pPr>
          </a:lstStyle>
          <a:p>
            <a:pPr lvl="0" fontAlgn="base"/>
            <a:fld id="{9A0DB2DC-4C9A-4742-B13C-FB6460FD3503}" type="slidenum">
              <a:rPr lang="zh-CN" altLang="en-US" sz="146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525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58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505" lvl="0" indent="-35750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•"/>
        <a:defRPr sz="333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74065" lvl="1" indent="-29781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–"/>
        <a:defRPr sz="291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90625" lvl="2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•"/>
        <a:defRPr sz="2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66875" lvl="3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–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143125" lvl="4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619375" lvl="5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95625" lvl="6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571875" lvl="7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048125" lvl="8" indent="-238125" algn="l" defTabSz="952500" eaLnBrk="1" fontAlgn="base" latinLnBrk="0" hangingPunct="1">
        <a:lnSpc>
          <a:spcPct val="100000"/>
        </a:lnSpc>
        <a:spcBef>
          <a:spcPts val="100"/>
        </a:spcBef>
        <a:spcAft>
          <a:spcPct val="0"/>
        </a:spcAft>
        <a:buChar char="»"/>
        <a:defRPr sz="2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525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7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7625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525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42875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9050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38125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8575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33375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8100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1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950450" cy="135286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7" name="图片 1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875"/>
            <a:ext cx="10115550" cy="135080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图片 1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-31750"/>
            <a:ext cx="9525000" cy="4014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2" name="图片 2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912" y="-174625"/>
            <a:ext cx="10271125" cy="135842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5" name="图片 1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1912" y="39688"/>
            <a:ext cx="9525000" cy="7631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6" name="图片 2" descr="12"/>
          <p:cNvPicPr>
            <a:picLocks noChangeAspect="1"/>
          </p:cNvPicPr>
          <p:nvPr/>
        </p:nvPicPr>
        <p:blipFill>
          <a:blip r:embed="rId2"/>
          <a:srcRect t="14279" b="11086"/>
          <a:stretch>
            <a:fillRect/>
          </a:stretch>
        </p:blipFill>
        <p:spPr>
          <a:xfrm>
            <a:off x="4763" y="7600950"/>
            <a:ext cx="9482137" cy="5886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F7EEDF"/>
          </a:fgClr>
          <a:bgClr>
            <a:srgbClr val="F9EDE0"/>
          </a:bgClr>
        </a:pattFill>
        <a:effectLst/>
      </p:bgPr>
    </p:bg>
    <p:spTree>
      <p:nvGrpSpPr>
        <p:cNvPr id="1" name=""/>
        <p:cNvGrpSpPr/>
        <p:nvPr/>
      </p:nvGrpSpPr>
      <p:grpSpPr/>
      <p:pic>
        <p:nvPicPr>
          <p:cNvPr id="7170" name="图片 1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0"/>
            <a:ext cx="9975850" cy="13320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FD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8194" name="图片 1" descr="7"/>
          <p:cNvPicPr>
            <a:picLocks noChangeAspect="1"/>
          </p:cNvPicPr>
          <p:nvPr/>
        </p:nvPicPr>
        <p:blipFill>
          <a:blip r:embed="rId1"/>
          <a:srcRect l="1358" r="8231"/>
          <a:stretch>
            <a:fillRect/>
          </a:stretch>
        </p:blipFill>
        <p:spPr>
          <a:xfrm>
            <a:off x="-41275" y="0"/>
            <a:ext cx="10420350" cy="13627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F7EBDD"/>
          </a:fgClr>
          <a:bgClr>
            <a:srgbClr val="F7EBDD"/>
          </a:bgClr>
        </a:pattFill>
        <a:effectLst/>
      </p:bgPr>
    </p:bg>
    <p:spTree>
      <p:nvGrpSpPr>
        <p:cNvPr id="1" name=""/>
        <p:cNvGrpSpPr/>
        <p:nvPr/>
      </p:nvGrpSpPr>
      <p:grpSpPr/>
      <p:pic>
        <p:nvPicPr>
          <p:cNvPr id="9218" name="图片 1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475788" cy="14705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1" descr="11"/>
          <p:cNvPicPr>
            <a:picLocks noChangeAspect="1"/>
          </p:cNvPicPr>
          <p:nvPr/>
        </p:nvPicPr>
        <p:blipFill>
          <a:blip r:embed="rId1"/>
          <a:srcRect b="6529"/>
          <a:stretch>
            <a:fillRect/>
          </a:stretch>
        </p:blipFill>
        <p:spPr>
          <a:xfrm>
            <a:off x="-61912" y="-103187"/>
            <a:ext cx="9586912" cy="13681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5" name="图片 1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08113"/>
            <a:ext cx="9525000" cy="10658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/>
  <Paragraphs>0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1</cp:lastModifiedBy>
  <cp:revision>4</cp:revision>
  <dcterms:created xsi:type="dcterms:W3CDTF">2026-01-14T02:50:15Z</dcterms:created>
  <dcterms:modified xsi:type="dcterms:W3CDTF">2026-05-16T00:24:59Z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67E985AD78804A2F8C0B0F1ADA4E0B36_13</vt:lpwstr>
  </property>
</Properties>
</file>